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59" r:id="rId9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E51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>
        <p:scale>
          <a:sx n="100" d="100"/>
          <a:sy n="100" d="100"/>
        </p:scale>
        <p:origin x="990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94FFB5-5723-4079-970F-9C6C9EF6D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37AB0-5C5D-4DA5-861B-4CCB48A750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AEA72-83BD-456C-82C7-0825C5D6431E}" type="datetimeFigureOut">
              <a:rPr lang="es-DO" smtClean="0"/>
              <a:t>15/12/2023</a:t>
            </a:fld>
            <a:endParaRPr lang="es-D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4D047-2B5E-4BCE-820A-E9F1546165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BCC88-A807-4927-AE65-E7DA58C098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B6707-C168-49B1-8789-967EFC3F3C6F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5674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svg"/><Relationship Id="rId7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0.svg"/><Relationship Id="rId7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0.svg"/><Relationship Id="rId7" Type="http://schemas.openxmlformats.org/officeDocument/2006/relationships/image" Target="../media/image39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41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0B5E3FC3-81AF-4FFB-A202-B5419520C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952" y="267596"/>
            <a:ext cx="11003514" cy="6322808"/>
          </a:xfrm>
          <a:prstGeom prst="rect">
            <a:avLst/>
          </a:prstGeom>
        </p:spPr>
      </p:pic>
      <p:pic>
        <p:nvPicPr>
          <p:cNvPr id="8" name="Gráfico 3">
            <a:extLst>
              <a:ext uri="{FF2B5EF4-FFF2-40B4-BE49-F238E27FC236}">
                <a16:creationId xmlns:a16="http://schemas.microsoft.com/office/drawing/2014/main" id="{16EDCC7A-A73B-46A9-896E-E872F92C1E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9683" y="3626600"/>
            <a:ext cx="1870188" cy="3231400"/>
          </a:xfrm>
          <a:prstGeom prst="rect">
            <a:avLst/>
          </a:prstGeom>
        </p:spPr>
      </p:pic>
      <p:pic>
        <p:nvPicPr>
          <p:cNvPr id="9" name="Gráfico 4">
            <a:extLst>
              <a:ext uri="{FF2B5EF4-FFF2-40B4-BE49-F238E27FC236}">
                <a16:creationId xmlns:a16="http://schemas.microsoft.com/office/drawing/2014/main" id="{47F05930-9FA2-4912-8359-4DF5D1FBAE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9738" y="5624051"/>
            <a:ext cx="5346488" cy="1048331"/>
          </a:xfrm>
          <a:prstGeom prst="rect">
            <a:avLst/>
          </a:prstGeom>
        </p:spPr>
      </p:pic>
      <p:pic>
        <p:nvPicPr>
          <p:cNvPr id="10" name="Gráfico 7">
            <a:extLst>
              <a:ext uri="{FF2B5EF4-FFF2-40B4-BE49-F238E27FC236}">
                <a16:creationId xmlns:a16="http://schemas.microsoft.com/office/drawing/2014/main" id="{A3BD3980-741E-4212-99A0-FCD2D596624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41303" y="493661"/>
            <a:ext cx="1420761" cy="1095170"/>
          </a:xfrm>
          <a:prstGeom prst="rect">
            <a:avLst/>
          </a:prstGeom>
        </p:spPr>
      </p:pic>
      <p:pic>
        <p:nvPicPr>
          <p:cNvPr id="12" name="Gráfico 10">
            <a:extLst>
              <a:ext uri="{FF2B5EF4-FFF2-40B4-BE49-F238E27FC236}">
                <a16:creationId xmlns:a16="http://schemas.microsoft.com/office/drawing/2014/main" id="{5CCCBF1F-3746-40F9-88CC-164C194B25B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32374" y="2485103"/>
            <a:ext cx="1768447" cy="1887794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CD3A6F-6D1F-4F83-BF6D-C1BE83110F8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65126" y="2825315"/>
            <a:ext cx="1560220" cy="1665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924780-6004-40BA-8827-A1312E7965FF}"/>
              </a:ext>
            </a:extLst>
          </p:cNvPr>
          <p:cNvSpPr txBox="1"/>
          <p:nvPr userDrawn="1"/>
        </p:nvSpPr>
        <p:spPr>
          <a:xfrm>
            <a:off x="3537415" y="2367171"/>
            <a:ext cx="51078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ED1C24"/>
                </a:solidFill>
                <a:latin typeface="Archer Bold" pitchFamily="50" charset="0"/>
              </a:rPr>
              <a:t>¡FORJANDO </a:t>
            </a:r>
          </a:p>
          <a:p>
            <a:pPr algn="ctr"/>
            <a:r>
              <a:rPr lang="en-GB" sz="6600" dirty="0">
                <a:solidFill>
                  <a:srgbClr val="ED1C24"/>
                </a:solidFill>
                <a:latin typeface="Archer Bold" pitchFamily="50" charset="0"/>
              </a:rPr>
              <a:t>FUTURO!</a:t>
            </a:r>
            <a:endParaRPr lang="es-DO" sz="6600" dirty="0">
              <a:solidFill>
                <a:srgbClr val="ED1C24"/>
              </a:solidFill>
              <a:latin typeface="Archer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0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461B7-23B0-4344-874C-C007499D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F2D142-4DBD-41B5-B126-7E3BB8E87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142DB8-6920-4B95-A521-81B3AA963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B25BC9-BD41-4456-9D27-434A38E1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610-04B4-47AB-BDE4-79B179996792}" type="datetimeFigureOut">
              <a:rPr lang="es-DO" smtClean="0"/>
              <a:t>15/12/2023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900C9C-E04E-474F-BC13-A343B66B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2F872C-3917-48B8-90FB-1F12A565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1D7F-011C-412F-924D-59D50E5D8F50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5502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D5065-FF00-4CAA-961A-141FD735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46173D-B1F5-4C33-B82C-5D5B59F83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239A0-CC33-4632-A06A-A5A28BBA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610-04B4-47AB-BDE4-79B179996792}" type="datetimeFigureOut">
              <a:rPr lang="es-DO" smtClean="0"/>
              <a:t>15/12/2023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DDFD9-4057-429F-8F2F-99EDAF38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229B4F-4E1C-49D4-8C45-0873B7D7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1D7F-011C-412F-924D-59D50E5D8F50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45784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7C60C7-9476-4285-9BE1-13E1A217F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47464D-08BA-4731-9EDE-113AC30A8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E20DF4-4E5E-46EE-AE31-B35B3473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610-04B4-47AB-BDE4-79B179996792}" type="datetimeFigureOut">
              <a:rPr lang="es-DO" smtClean="0"/>
              <a:t>15/12/2023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7BC027-63E3-4684-B817-C7E23D7C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0B0FF-977C-4160-8F31-F95C2C0A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1D7F-011C-412F-924D-59D50E5D8F50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2472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1E4B8-2A5F-480C-B880-D331F418B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11720" r="-38" b="389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9" name="Gráfico 4">
            <a:extLst>
              <a:ext uri="{FF2B5EF4-FFF2-40B4-BE49-F238E27FC236}">
                <a16:creationId xmlns:a16="http://schemas.microsoft.com/office/drawing/2014/main" id="{47F05930-9FA2-4912-8359-4DF5D1FBAE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5895439"/>
            <a:ext cx="4909064" cy="9625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924780-6004-40BA-8827-A1312E7965FF}"/>
              </a:ext>
            </a:extLst>
          </p:cNvPr>
          <p:cNvSpPr txBox="1"/>
          <p:nvPr userDrawn="1"/>
        </p:nvSpPr>
        <p:spPr>
          <a:xfrm>
            <a:off x="1287695" y="2875001"/>
            <a:ext cx="9616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cher Bold" pitchFamily="50" charset="0"/>
              </a:rPr>
              <a:t>¡FORJANDO FUTURO!</a:t>
            </a:r>
            <a:endParaRPr lang="es-DO" sz="6600" dirty="0">
              <a:solidFill>
                <a:schemeClr val="bg1"/>
              </a:solidFill>
              <a:latin typeface="Archer Bold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140CA-7B03-48E2-8973-1AE49BA66D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525" y="380553"/>
            <a:ext cx="1372337" cy="1584922"/>
          </a:xfrm>
          <a:prstGeom prst="rect">
            <a:avLst/>
          </a:prstGeom>
        </p:spPr>
      </p:pic>
      <p:pic>
        <p:nvPicPr>
          <p:cNvPr id="14" name="Gráfico 2">
            <a:extLst>
              <a:ext uri="{FF2B5EF4-FFF2-40B4-BE49-F238E27FC236}">
                <a16:creationId xmlns:a16="http://schemas.microsoft.com/office/drawing/2014/main" id="{A97AF068-0674-4E00-AB8B-358C20D3D5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2997908" y="5214043"/>
            <a:ext cx="1373052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1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1">
            <a:extLst>
              <a:ext uri="{FF2B5EF4-FFF2-40B4-BE49-F238E27FC236}">
                <a16:creationId xmlns:a16="http://schemas.microsoft.com/office/drawing/2014/main" id="{96313A15-8DBF-421E-A5BF-033AA0103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86" y="250780"/>
            <a:ext cx="11370605" cy="62929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7C5BFA-2900-4127-90AD-A3F8D38A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E83B0C-7CBF-41D4-9AD9-CD76AB9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BF7956-6F92-449C-A5CD-8C445994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610-04B4-47AB-BDE4-79B179996792}" type="datetimeFigureOut">
              <a:rPr lang="es-DO" smtClean="0"/>
              <a:t>15/12/2023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4D2E74-1407-4C5F-9337-8CD6F8C2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88C2EA-53ED-485C-9BE7-EBD18DA3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1D7F-011C-412F-924D-59D50E5D8F50}" type="slidenum">
              <a:rPr lang="es-DO" smtClean="0"/>
              <a:t>‹#›</a:t>
            </a:fld>
            <a:endParaRPr lang="es-DO"/>
          </a:p>
        </p:txBody>
      </p:sp>
      <p:pic>
        <p:nvPicPr>
          <p:cNvPr id="9" name="Gráfico 2">
            <a:extLst>
              <a:ext uri="{FF2B5EF4-FFF2-40B4-BE49-F238E27FC236}">
                <a16:creationId xmlns:a16="http://schemas.microsoft.com/office/drawing/2014/main" id="{A8078ABC-7ACB-4A86-A49C-FB06D5F8F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01971" y="4992688"/>
            <a:ext cx="1373052" cy="1500187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B573FEA-1F6E-42ED-BB3F-4F2030AE75E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endParaRPr lang="es-D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52642-9B30-47E8-A72A-D0624650D9BA}"/>
              </a:ext>
            </a:extLst>
          </p:cNvPr>
          <p:cNvSpPr txBox="1"/>
          <p:nvPr userDrawn="1"/>
        </p:nvSpPr>
        <p:spPr>
          <a:xfrm>
            <a:off x="755544" y="6173951"/>
            <a:ext cx="5074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>
                <a:solidFill>
                  <a:srgbClr val="ED1C24"/>
                </a:solidFill>
                <a:latin typeface="Archer Bold" pitchFamily="50" charset="0"/>
              </a:rPr>
              <a:t>¡FORJANDO FUTURO!</a:t>
            </a:r>
            <a:endParaRPr lang="es-DO" sz="1600" dirty="0">
              <a:solidFill>
                <a:srgbClr val="ED1C24"/>
              </a:solidFill>
              <a:latin typeface="Archer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1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524F73C-6FA7-471F-B5C3-EE36B436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1465DC-B2C6-4ADD-B2E3-2665C206C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D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3650D0-C73B-4202-9546-061674FE4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05D5E0-789D-4F10-A573-B43147F4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610-04B4-47AB-BDE4-79B179996792}" type="datetimeFigureOut">
              <a:rPr lang="es-DO" smtClean="0"/>
              <a:t>15/12/2023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EBA0AF-2627-445D-A79A-0BF95352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8A64ED-825E-4370-81F2-36CC4EE4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1D7F-011C-412F-924D-59D50E5D8F50}" type="slidenum">
              <a:rPr lang="es-DO" smtClean="0"/>
              <a:t>‹#›</a:t>
            </a:fld>
            <a:endParaRPr lang="es-DO"/>
          </a:p>
        </p:txBody>
      </p:sp>
      <p:pic>
        <p:nvPicPr>
          <p:cNvPr id="7" name="Gráfico 4">
            <a:extLst>
              <a:ext uri="{FF2B5EF4-FFF2-40B4-BE49-F238E27FC236}">
                <a16:creationId xmlns:a16="http://schemas.microsoft.com/office/drawing/2014/main" id="{B5BFEC30-1E02-4066-BEEC-A3DE6FE58B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597029">
            <a:off x="10068678" y="129209"/>
            <a:ext cx="2387318" cy="1451321"/>
          </a:xfrm>
          <a:prstGeom prst="rect">
            <a:avLst/>
          </a:prstGeom>
        </p:spPr>
      </p:pic>
      <p:pic>
        <p:nvPicPr>
          <p:cNvPr id="11" name="Gráfico 1">
            <a:extLst>
              <a:ext uri="{FF2B5EF4-FFF2-40B4-BE49-F238E27FC236}">
                <a16:creationId xmlns:a16="http://schemas.microsoft.com/office/drawing/2014/main" id="{6648A6B4-90E5-4DE8-BFE0-597BEBF497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000" y="5360598"/>
            <a:ext cx="818375" cy="13165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461C53-D96D-4730-A500-19E69218FC30}"/>
              </a:ext>
            </a:extLst>
          </p:cNvPr>
          <p:cNvSpPr txBox="1"/>
          <p:nvPr userDrawn="1"/>
        </p:nvSpPr>
        <p:spPr>
          <a:xfrm>
            <a:off x="6948526" y="6363663"/>
            <a:ext cx="5074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bg1"/>
                </a:solidFill>
                <a:latin typeface="Archer Bold" pitchFamily="50" charset="0"/>
              </a:rPr>
              <a:t>¡FORJANDO FUTURO!</a:t>
            </a:r>
            <a:endParaRPr lang="es-DO" sz="1600" dirty="0">
              <a:solidFill>
                <a:schemeClr val="bg1"/>
              </a:solidFill>
              <a:latin typeface="Archer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6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25D95-8E73-40E6-8715-6575119A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6F1154-E8B1-4007-AEFB-BA5337C86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B55C01-F18F-48C5-9D82-D5049A893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977107-EDF0-4289-893E-FF1F359F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610-04B4-47AB-BDE4-79B179996792}" type="datetimeFigureOut">
              <a:rPr lang="es-DO" smtClean="0"/>
              <a:t>15/12/2023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9FB34D-F127-48BE-8315-717DBA14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E78083-6E96-4B1B-BCA7-508B5712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1D7F-011C-412F-924D-59D50E5D8F50}" type="slidenum">
              <a:rPr lang="es-DO" smtClean="0"/>
              <a:t>‹#›</a:t>
            </a:fld>
            <a:endParaRPr lang="es-DO"/>
          </a:p>
        </p:txBody>
      </p:sp>
      <p:pic>
        <p:nvPicPr>
          <p:cNvPr id="8" name="Gráfico 1">
            <a:extLst>
              <a:ext uri="{FF2B5EF4-FFF2-40B4-BE49-F238E27FC236}">
                <a16:creationId xmlns:a16="http://schemas.microsoft.com/office/drawing/2014/main" id="{FB6FE394-FD45-4DC1-8E75-30940F280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86" y="250780"/>
            <a:ext cx="11370605" cy="6292918"/>
          </a:xfrm>
          <a:prstGeom prst="rect">
            <a:avLst/>
          </a:prstGeom>
        </p:spPr>
      </p:pic>
      <p:pic>
        <p:nvPicPr>
          <p:cNvPr id="9" name="Gráfico 2">
            <a:extLst>
              <a:ext uri="{FF2B5EF4-FFF2-40B4-BE49-F238E27FC236}">
                <a16:creationId xmlns:a16="http://schemas.microsoft.com/office/drawing/2014/main" id="{96A8C698-088C-4CDF-8912-4AB3533085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1067" y="451076"/>
            <a:ext cx="742950" cy="752475"/>
          </a:xfrm>
          <a:prstGeom prst="rect">
            <a:avLst/>
          </a:prstGeom>
        </p:spPr>
      </p:pic>
      <p:pic>
        <p:nvPicPr>
          <p:cNvPr id="10" name="Gráfico 3">
            <a:extLst>
              <a:ext uri="{FF2B5EF4-FFF2-40B4-BE49-F238E27FC236}">
                <a16:creationId xmlns:a16="http://schemas.microsoft.com/office/drawing/2014/main" id="{ED5AB775-EABC-411B-9AB9-B1A78148ED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2076" y="400101"/>
            <a:ext cx="1048634" cy="636412"/>
          </a:xfrm>
          <a:prstGeom prst="rect">
            <a:avLst/>
          </a:prstGeom>
        </p:spPr>
      </p:pic>
      <p:pic>
        <p:nvPicPr>
          <p:cNvPr id="11" name="Gráfico 4">
            <a:extLst>
              <a:ext uri="{FF2B5EF4-FFF2-40B4-BE49-F238E27FC236}">
                <a16:creationId xmlns:a16="http://schemas.microsoft.com/office/drawing/2014/main" id="{C3742322-0854-48CF-9FE5-C2BDD6D852B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11464" y="3593805"/>
            <a:ext cx="2099327" cy="28990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972AC7-B67C-491B-B152-053B1C6BFBDB}"/>
              </a:ext>
            </a:extLst>
          </p:cNvPr>
          <p:cNvSpPr txBox="1"/>
          <p:nvPr userDrawn="1"/>
        </p:nvSpPr>
        <p:spPr>
          <a:xfrm>
            <a:off x="6389914" y="6096575"/>
            <a:ext cx="5074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rgbClr val="ED1C24"/>
                </a:solidFill>
                <a:latin typeface="Archer Bold" pitchFamily="50" charset="0"/>
              </a:rPr>
              <a:t>¡FORJANDO FUTURO!</a:t>
            </a:r>
            <a:endParaRPr lang="es-DO" sz="1600" dirty="0">
              <a:solidFill>
                <a:srgbClr val="ED1C24"/>
              </a:solidFill>
              <a:latin typeface="Archer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3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D6472-CB2F-45E5-967E-6D2838A3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A48F0C-819E-41DC-872C-0D6D404B4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6C3BE5-2F10-4C9F-B16C-14B7EEACE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E6DA32-DF51-485D-8E50-92A268FD2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215C44-8E8F-4F71-AD79-6A76528C1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1BEEB89-D9B3-4903-B1E6-0381D82E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610-04B4-47AB-BDE4-79B179996792}" type="datetimeFigureOut">
              <a:rPr lang="es-DO" smtClean="0"/>
              <a:t>15/12/2023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DF739F-DC3A-4787-9866-14D8EAA4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AA31DA-A8FC-4F0A-BAAE-AC89B52B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1D7F-011C-412F-924D-59D50E5D8F50}" type="slidenum">
              <a:rPr lang="es-DO" smtClean="0"/>
              <a:t>‹#›</a:t>
            </a:fld>
            <a:endParaRPr lang="es-DO"/>
          </a:p>
        </p:txBody>
      </p:sp>
      <p:pic>
        <p:nvPicPr>
          <p:cNvPr id="10" name="Gráfico 1">
            <a:extLst>
              <a:ext uri="{FF2B5EF4-FFF2-40B4-BE49-F238E27FC236}">
                <a16:creationId xmlns:a16="http://schemas.microsoft.com/office/drawing/2014/main" id="{1177F777-B5F1-43B3-B552-9F886DEC6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86" y="250780"/>
            <a:ext cx="11370605" cy="6292918"/>
          </a:xfrm>
          <a:prstGeom prst="rect">
            <a:avLst/>
          </a:prstGeom>
        </p:spPr>
      </p:pic>
      <p:pic>
        <p:nvPicPr>
          <p:cNvPr id="11" name="Gráfico 2">
            <a:extLst>
              <a:ext uri="{FF2B5EF4-FFF2-40B4-BE49-F238E27FC236}">
                <a16:creationId xmlns:a16="http://schemas.microsoft.com/office/drawing/2014/main" id="{3D6594C7-C889-4611-901A-A0058BF04A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4624" y="494097"/>
            <a:ext cx="742950" cy="752475"/>
          </a:xfrm>
          <a:prstGeom prst="rect">
            <a:avLst/>
          </a:prstGeom>
        </p:spPr>
      </p:pic>
      <p:pic>
        <p:nvPicPr>
          <p:cNvPr id="12" name="Gráfico 3">
            <a:extLst>
              <a:ext uri="{FF2B5EF4-FFF2-40B4-BE49-F238E27FC236}">
                <a16:creationId xmlns:a16="http://schemas.microsoft.com/office/drawing/2014/main" id="{DD900559-671B-43EE-A58E-2EBA40BF3DB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64687" y="494097"/>
            <a:ext cx="1381125" cy="838200"/>
          </a:xfrm>
          <a:prstGeom prst="rect">
            <a:avLst/>
          </a:prstGeom>
        </p:spPr>
      </p:pic>
      <p:pic>
        <p:nvPicPr>
          <p:cNvPr id="15" name="Gráfico 8">
            <a:extLst>
              <a:ext uri="{FF2B5EF4-FFF2-40B4-BE49-F238E27FC236}">
                <a16:creationId xmlns:a16="http://schemas.microsoft.com/office/drawing/2014/main" id="{0EF9A598-9C52-4A8D-B9E9-DE95FFBB7C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140354">
            <a:off x="744072" y="5663593"/>
            <a:ext cx="628650" cy="6286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4FF0B6-C8A0-4E85-97C1-EA454F929C99}"/>
              </a:ext>
            </a:extLst>
          </p:cNvPr>
          <p:cNvSpPr txBox="1"/>
          <p:nvPr userDrawn="1"/>
        </p:nvSpPr>
        <p:spPr>
          <a:xfrm>
            <a:off x="6389914" y="6096575"/>
            <a:ext cx="5074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rgbClr val="ED1C24"/>
                </a:solidFill>
                <a:latin typeface="Archer Bold" pitchFamily="50" charset="0"/>
              </a:rPr>
              <a:t>¡FORJANDO FUTURO!</a:t>
            </a:r>
            <a:endParaRPr lang="es-DO" sz="1600" dirty="0">
              <a:solidFill>
                <a:srgbClr val="ED1C24"/>
              </a:solidFill>
              <a:latin typeface="Archer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7A06F-70D4-4B76-A26C-FB8C55CA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CFEF53-6B97-483F-94E8-94904EE3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610-04B4-47AB-BDE4-79B179996792}" type="datetimeFigureOut">
              <a:rPr lang="es-DO" smtClean="0"/>
              <a:t>15/12/2023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B81615-8A24-4658-A727-CC967A96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D62D12-20D2-46E9-A328-59F65E3C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1D7F-011C-412F-924D-59D50E5D8F50}" type="slidenum">
              <a:rPr lang="es-DO" smtClean="0"/>
              <a:t>‹#›</a:t>
            </a:fld>
            <a:endParaRPr lang="es-DO"/>
          </a:p>
        </p:txBody>
      </p:sp>
      <p:pic>
        <p:nvPicPr>
          <p:cNvPr id="6" name="Gráfico 2">
            <a:extLst>
              <a:ext uri="{FF2B5EF4-FFF2-40B4-BE49-F238E27FC236}">
                <a16:creationId xmlns:a16="http://schemas.microsoft.com/office/drawing/2014/main" id="{5180131F-68E0-4843-A402-72BE5F126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86" y="250780"/>
            <a:ext cx="11370605" cy="6292918"/>
          </a:xfrm>
          <a:prstGeom prst="rect">
            <a:avLst/>
          </a:prstGeom>
        </p:spPr>
      </p:pic>
      <p:pic>
        <p:nvPicPr>
          <p:cNvPr id="8" name="Gráfico 3">
            <a:extLst>
              <a:ext uri="{FF2B5EF4-FFF2-40B4-BE49-F238E27FC236}">
                <a16:creationId xmlns:a16="http://schemas.microsoft.com/office/drawing/2014/main" id="{BCB594DA-B229-488C-9B9D-68CB81968F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69667" y="4137343"/>
            <a:ext cx="2082665" cy="28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5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C58847-143D-4900-B586-53161A24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610-04B4-47AB-BDE4-79B179996792}" type="datetimeFigureOut">
              <a:rPr lang="es-DO" smtClean="0"/>
              <a:t>15/12/2023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7C45410-2E19-4897-91CE-32C21FFD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385543-CED0-40F9-9D22-7A0834B6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1D7F-011C-412F-924D-59D50E5D8F50}" type="slidenum">
              <a:rPr lang="es-DO" smtClean="0"/>
              <a:t>‹#›</a:t>
            </a:fld>
            <a:endParaRPr lang="es-DO"/>
          </a:p>
        </p:txBody>
      </p:sp>
      <p:pic>
        <p:nvPicPr>
          <p:cNvPr id="5" name="Gráfico 2">
            <a:extLst>
              <a:ext uri="{FF2B5EF4-FFF2-40B4-BE49-F238E27FC236}">
                <a16:creationId xmlns:a16="http://schemas.microsoft.com/office/drawing/2014/main" id="{EEBCBF84-6050-44AD-8281-691145CB5F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86" y="250780"/>
            <a:ext cx="11370605" cy="6292918"/>
          </a:xfrm>
          <a:prstGeom prst="rect">
            <a:avLst/>
          </a:prstGeom>
        </p:spPr>
      </p:pic>
      <p:pic>
        <p:nvPicPr>
          <p:cNvPr id="6" name="Gráfico 1">
            <a:extLst>
              <a:ext uri="{FF2B5EF4-FFF2-40B4-BE49-F238E27FC236}">
                <a16:creationId xmlns:a16="http://schemas.microsoft.com/office/drawing/2014/main" id="{FEEF49F4-4EA9-44F6-A65C-A7AA96CE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078" y="5039833"/>
            <a:ext cx="818375" cy="131651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D8D83E4-15CF-4432-A1F8-A8E1AD0FC6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33467" y="415244"/>
            <a:ext cx="1980708" cy="178615"/>
          </a:xfrm>
          <a:prstGeom prst="rect">
            <a:avLst/>
          </a:prstGeom>
        </p:spPr>
      </p:pic>
      <p:pic>
        <p:nvPicPr>
          <p:cNvPr id="11" name="Gráfico 7">
            <a:extLst>
              <a:ext uri="{FF2B5EF4-FFF2-40B4-BE49-F238E27FC236}">
                <a16:creationId xmlns:a16="http://schemas.microsoft.com/office/drawing/2014/main" id="{7857F63B-CD02-4EBC-A120-86C08CD92C0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605" y="4350470"/>
            <a:ext cx="1309948" cy="23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1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1EB8E-E2A9-4D25-AC52-4A017EA03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2C5C47-FFE3-4C7C-8464-E10D2E463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57A164-F249-48D6-B87E-2C8437E3E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08A5F-B762-460E-A75D-44B768126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610-04B4-47AB-BDE4-79B179996792}" type="datetimeFigureOut">
              <a:rPr lang="es-DO" smtClean="0"/>
              <a:t>15/12/2023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A31AEE-63E0-4CB3-B3A8-05737884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93BB09-1466-4127-8822-020A1AB2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1D7F-011C-412F-924D-59D50E5D8F50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620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E15A0F-B787-400B-A674-E5DE7854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82C79B-55BC-4BE3-9EAF-83085EC4C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8D3856-A570-4B74-A6B7-237975C63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F31610-04B4-47AB-BDE4-79B179996792}" type="datetimeFigureOut">
              <a:rPr lang="es-DO" smtClean="0"/>
              <a:pPr/>
              <a:t>15/12/2023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CA569-1332-4CD2-87FE-43BDFD72E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FA65D6-C3CA-490D-AF0D-EAC601846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291D7F-011C-412F-924D-59D50E5D8F50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841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92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61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7442DA-0A7C-4A4B-9283-DB0D763E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23AB3F-DC3C-4C65-AC84-AAC2296846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A00CC3-3309-492B-BDAC-99238C362A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1753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AB4CF-D5D6-4B65-B317-00557C50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00205-D297-4801-A95F-C5DD3316A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2643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44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8F5C006-50E4-4966-B3DB-63EC654E5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86" y="250780"/>
            <a:ext cx="11370605" cy="62929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39144-7089-4FF8-839F-9364D2D8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4682E-77CE-4B7E-A28E-7BBED0F05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4D8FE-F36D-4CF9-A6C5-66A056264A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9B664-0EE0-4EF6-8E55-1BEABF68E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E984A5-D52A-4D27-BD9D-46BDAEE0B9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26202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7BED-50BE-4B36-BAA3-9BB4AAAB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6311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030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Archer Bold</vt:lpstr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Pichardo - INTEC</dc:creator>
  <cp:lastModifiedBy>Daysi Reyes - INTEC</cp:lastModifiedBy>
  <cp:revision>13</cp:revision>
  <dcterms:created xsi:type="dcterms:W3CDTF">2023-12-04T18:37:28Z</dcterms:created>
  <dcterms:modified xsi:type="dcterms:W3CDTF">2023-12-15T16:06:00Z</dcterms:modified>
</cp:coreProperties>
</file>